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7" Type="http://schemas.openxmlformats.org/officeDocument/2006/relationships/viewProps" Target="viewProps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36.xml"/><Relationship Id="rId4" Type="http://schemas.openxmlformats.org/officeDocument/2006/relationships/tags" Target="../tags/tag35.xml"/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14.xml"/><Relationship Id="rId8" Type="http://schemas.openxmlformats.org/officeDocument/2006/relationships/tags" Target="../tags/tag13.xml"/><Relationship Id="rId7" Type="http://schemas.openxmlformats.org/officeDocument/2006/relationships/tags" Target="../tags/tag12.xml"/><Relationship Id="rId6" Type="http://schemas.openxmlformats.org/officeDocument/2006/relationships/tags" Target="../tags/tag11.xml"/><Relationship Id="rId5" Type="http://schemas.openxmlformats.org/officeDocument/2006/relationships/tags" Target="../tags/tag10.xml"/><Relationship Id="rId4" Type="http://schemas.openxmlformats.org/officeDocument/2006/relationships/tags" Target="../tags/tag9.xml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18.xml"/><Relationship Id="rId4" Type="http://schemas.openxmlformats.org/officeDocument/2006/relationships/tags" Target="../tags/tag17.xml"/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21.xml"/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32.xml"/><Relationship Id="rId5" Type="http://schemas.openxmlformats.org/officeDocument/2006/relationships/tags" Target="../tags/tag31.xml"/><Relationship Id="rId4" Type="http://schemas.openxmlformats.org/officeDocument/2006/relationships/tags" Target="../tags/tag30.xml"/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16-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16-9-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635" cy="685863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16-9-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47.xml"/><Relationship Id="rId16" Type="http://schemas.openxmlformats.org/officeDocument/2006/relationships/tags" Target="../tags/tag46.xml"/><Relationship Id="rId15" Type="http://schemas.openxmlformats.org/officeDocument/2006/relationships/tags" Target="../tags/tag45.xml"/><Relationship Id="rId14" Type="http://schemas.openxmlformats.org/officeDocument/2006/relationships/tags" Target="../tags/tag44.xml"/><Relationship Id="rId13" Type="http://schemas.openxmlformats.org/officeDocument/2006/relationships/tags" Target="../tags/tag43.xml"/><Relationship Id="rId12" Type="http://schemas.openxmlformats.org/officeDocument/2006/relationships/tags" Target="../tags/tag4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4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5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48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49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Wingdings</vt:lpstr>
      <vt:lpstr>微软雅黑</vt:lpstr>
      <vt:lpstr>Arial Unicode MS</vt:lpstr>
      <vt:lpstr>Calibri</vt:lpstr>
      <vt:lpstr>WPS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田鸽</cp:lastModifiedBy>
  <cp:revision>155</cp:revision>
  <dcterms:created xsi:type="dcterms:W3CDTF">2019-06-19T02:08:00Z</dcterms:created>
  <dcterms:modified xsi:type="dcterms:W3CDTF">2025-07-08T01:06:09Z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2052-12.1.0.21915</vt:lpwstr>
  </property>
  <property fmtid="{D5CDD505-2E9C-101B-9397-08002B2CF9AE}" pid="3" name="ICV">
    <vt:lpwstr>5D1BA0595DBB4EBFBFF28D3967F6AFAE_11</vt:lpwstr>
  </property>
</Properties>
</file>